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441E2-F48F-4F0A-8745-335E31AE3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F72074-442F-4255-B26F-0EFA6E02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246F5-1310-44BE-8CDD-AF1FA03A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25A05D-6E97-4A99-8F51-DFDDEE6C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575E9-F86A-48E6-BBED-D64CBA33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7E061-0B90-428E-9CAA-2C0EB441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ED7EC6-704D-4596-B2B9-DB3C31B6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2AFD1B-6B1F-4341-811A-EE8F59CC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3984E-2F41-4128-A163-D174E52F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C670D2-50F8-48C6-B8D4-BDF75FD1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7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969095-FCE1-4E18-B77D-BBCB2B05E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C0631-76F5-4881-AC0C-A0065770F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48DDB9-10D1-4E2A-A330-F7BE7BF2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33815-1750-49FF-A176-F98A4CED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D835CC-1C24-4E89-816E-A15BF1F7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22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7F16F-827E-496C-8844-0A73185C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E1663-4623-44EB-AF65-A8ED0138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B9FBF-DA68-4F77-B588-F7733740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251DF-275D-47AB-83A0-80826CDE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774B7-B13E-4716-ADD2-F02D3070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1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2DF16-6BD1-455D-B6E6-C07ABCAB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BD2F04-7840-4EFB-9AC3-89EE6DA9B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0E448-5831-4921-8EC1-91BEFD86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B8274-3CE6-4CB4-9018-DE0AA89D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4C374-0C12-4758-BCE2-66AEF32C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0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44573-3EA2-42E7-8BB5-6CC84191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CF5445-73C6-4F9D-BBD3-68F0E0752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0A9AA8-4304-4046-8447-CFA023B5D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EB9F90-2C40-43F0-8752-B1805B2E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0E16CE-8F0D-41F9-A2BF-F72817AE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C7E474-2FFE-4EF1-A17E-3487C832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1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27987-CBF7-4B9A-BE28-119D5B1F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9B2143-DF43-493A-B260-395249732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F0F61B-C0E3-4776-8406-03534FBC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C91EC8-7E72-40B7-8B07-A2AD7D7E9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EF94CC-7219-498B-A97D-968C3EBE5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97C2BE-CE57-4312-8ED8-A29FECDD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0EFC6A5-8EF5-416C-AF92-D92291B3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AF6CBC-2CAB-47CC-8D43-23C40B3F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4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DEE74-A9FE-4AE3-B86A-511F6F6F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C4C2CA-E019-4520-9930-CE225D7C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D6B327-CF64-44F8-99AA-044D91F8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D54F22-FB59-4BFE-9411-EE45B75D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67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39D9D7-45F1-48C1-B279-7ECD971F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A1CFDF-A416-4418-8F91-3EFBB2E4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DFD298-B1B4-48D7-A1F2-331D0F97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6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9E437-FAE3-43BB-88AD-6A0FAD4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3C868-044A-4C8B-86C5-B219D320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D5F3AF-3C48-47DF-82CD-BAA5509C5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84A9C0-F0B5-44B3-925E-4F88A535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533245-9EA7-45DF-9EB4-6B3383DF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AC0AFC-68CB-4B1A-BBD7-34F4E1A0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97EBF-60FD-43E4-90AD-B393514C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256C43-95E2-48CF-BE06-C9D9B8442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A69F96-88E8-495B-ACED-F0C8BD71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51E5C4-1BEA-4CEA-BFCB-62AB1298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04B906-5757-4729-B28D-01470A34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9DEA49-FE4C-4DE3-BF57-6C404B60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8EA3F2-D893-499A-9218-B36A9068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AEBB60-9D76-4618-811C-25A9AE00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062CF-D593-4204-981E-3919B8725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D909-08E8-4337-9C07-ADB2D69C24C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764D8-D122-47A9-9CC1-B237624F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46D742-E054-4B4C-918B-ED702D840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9EBE-1B5D-41DA-97B2-BD96DC5F8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75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FA431-D30C-4A00-A340-88043F73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701" y="2357306"/>
            <a:ext cx="6172782" cy="2889114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dirty="0">
                <a:latin typeface="Antaris_CF" panose="02000503000000000000" pitchFamily="50" charset="0"/>
              </a:rPr>
              <a:t>UOMINI D’OGGI CHE GUARDANO LONTANO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C2C42E-6B10-41AE-ADD9-1C9E1862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5087" y="5594718"/>
            <a:ext cx="5414396" cy="1147863"/>
          </a:xfrm>
        </p:spPr>
        <p:txBody>
          <a:bodyPr anchor="t">
            <a:normAutofit/>
          </a:bodyPr>
          <a:lstStyle/>
          <a:p>
            <a:pPr algn="r"/>
            <a:r>
              <a:rPr lang="it-IT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L’esperienza dei volontari di Dio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cielo, esterni, uomo, persona&#10;&#10;Descrizione generata automaticamente">
            <a:extLst>
              <a:ext uri="{FF2B5EF4-FFF2-40B4-BE49-F238E27FC236}">
                <a16:creationId xmlns:a16="http://schemas.microsoft.com/office/drawing/2014/main" id="{24C419F4-86F0-4660-962E-A79FE324A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r="1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86F3496B-9638-4C07-BB6A-E84283814CF9}"/>
              </a:ext>
            </a:extLst>
          </p:cNvPr>
          <p:cNvSpPr txBox="1">
            <a:spLocks/>
          </p:cNvSpPr>
          <p:nvPr/>
        </p:nvSpPr>
        <p:spPr>
          <a:xfrm>
            <a:off x="6597588" y="2009008"/>
            <a:ext cx="5414396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Castelgandolfo | 10-13 ottobre 2019</a:t>
            </a:r>
          </a:p>
        </p:txBody>
      </p:sp>
    </p:spTree>
    <p:extLst>
      <p:ext uri="{BB962C8B-B14F-4D97-AF65-F5344CB8AC3E}">
        <p14:creationId xmlns:p14="http://schemas.microsoft.com/office/powerpoint/2010/main" val="163715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FA431-D30C-4A00-A340-88043F73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214" y="3200468"/>
            <a:ext cx="7758008" cy="4560552"/>
          </a:xfrm>
        </p:spPr>
        <p:txBody>
          <a:bodyPr anchor="b"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Volontari in formazione</a:t>
            </a: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</a:t>
            </a: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Aderenti</a:t>
            </a: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Giovani di parrocchie, famiglie, ecc.</a:t>
            </a: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Volontari che non hanno mai fatto una scuola</a:t>
            </a:r>
            <a:br>
              <a:rPr lang="it-IT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it-IT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cielo, esterni, uomo, persona&#10;&#10;Descrizione generata automaticamente">
            <a:extLst>
              <a:ext uri="{FF2B5EF4-FFF2-40B4-BE49-F238E27FC236}">
                <a16:creationId xmlns:a16="http://schemas.microsoft.com/office/drawing/2014/main" id="{24C419F4-86F0-4660-962E-A79FE324A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r="1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0434BF7-2390-4192-8778-B8D59859B451}"/>
              </a:ext>
            </a:extLst>
          </p:cNvPr>
          <p:cNvSpPr txBox="1">
            <a:spLocks/>
          </p:cNvSpPr>
          <p:nvPr/>
        </p:nvSpPr>
        <p:spPr>
          <a:xfrm>
            <a:off x="382778" y="1095443"/>
            <a:ext cx="5641376" cy="490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it-IT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Antaris_CF" panose="02000503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UN’OCCASIONE PER CONOSCERE ED APPROFONDIRE LA VOCAZIONE DEL VOLONTARIO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6BFF8B19-9C7A-4AA8-A0AF-06FD88E9C222}"/>
              </a:ext>
            </a:extLst>
          </p:cNvPr>
          <p:cNvSpPr txBox="1">
            <a:spLocks/>
          </p:cNvSpPr>
          <p:nvPr/>
        </p:nvSpPr>
        <p:spPr>
          <a:xfrm>
            <a:off x="8019827" y="285886"/>
            <a:ext cx="4389247" cy="876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</a:pPr>
            <a:r>
              <a:rPr lang="it-IT" sz="3200" dirty="0">
                <a:latin typeface="Antaris_CF" panose="02000503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chi è rivolto</a:t>
            </a:r>
          </a:p>
        </p:txBody>
      </p:sp>
    </p:spTree>
    <p:extLst>
      <p:ext uri="{BB962C8B-B14F-4D97-AF65-F5344CB8AC3E}">
        <p14:creationId xmlns:p14="http://schemas.microsoft.com/office/powerpoint/2010/main" val="188598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cielo, esterni, uomo, persona&#10;&#10;Descrizione generata automaticamente">
            <a:extLst>
              <a:ext uri="{FF2B5EF4-FFF2-40B4-BE49-F238E27FC236}">
                <a16:creationId xmlns:a16="http://schemas.microsoft.com/office/drawing/2014/main" id="{24C419F4-86F0-4660-962E-A79FE324A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64" r="1" b="1"/>
          <a:stretch/>
        </p:blipFill>
        <p:spPr>
          <a:xfrm>
            <a:off x="-295275" y="10"/>
            <a:ext cx="6319429" cy="695324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0434BF7-2390-4192-8778-B8D59859B451}"/>
              </a:ext>
            </a:extLst>
          </p:cNvPr>
          <p:cNvSpPr txBox="1">
            <a:spLocks/>
          </p:cNvSpPr>
          <p:nvPr/>
        </p:nvSpPr>
        <p:spPr>
          <a:xfrm>
            <a:off x="7032221" y="2336684"/>
            <a:ext cx="4389247" cy="490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Antaris_CF" panose="02000503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PREISCRIZIONI ENTRO IL 6 SETTEMBRE</a:t>
            </a:r>
          </a:p>
          <a:p>
            <a:pPr algn="l">
              <a:lnSpc>
                <a:spcPct val="150000"/>
              </a:lnSpc>
            </a:pPr>
            <a:endParaRPr lang="it-IT" sz="2800" dirty="0">
              <a:latin typeface="Antaris_CF" panose="02000503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Antaris_CF" panose="02000503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E’ PREVISTO IL BABYSITTERAGGIO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0FA431-D30C-4A00-A340-88043F73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2" y="588683"/>
            <a:ext cx="5356797" cy="5680633"/>
          </a:xfrm>
        </p:spPr>
        <p:txBody>
          <a:bodyPr anchor="b"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“Diceva Santa Caterina: se sarete quello che dovete essere, metterete il fuoco in tutta Italia (… il mondo! ). </a:t>
            </a:r>
            <a:b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accontentatevi delle </a:t>
            </a:r>
            <a:b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piccole cose perché Egli, </a:t>
            </a:r>
            <a:b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Iddio, le vuole grandi</a:t>
            </a:r>
            <a: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</a:t>
            </a:r>
            <a:b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br>
              <a:rPr lang="it-IT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Chiara Lubich</a:t>
            </a:r>
            <a:endParaRPr lang="it-IT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0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FA431-D30C-4A00-A340-88043F73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674" y="3773564"/>
            <a:ext cx="8608577" cy="2889114"/>
          </a:xfrm>
        </p:spPr>
        <p:txBody>
          <a:bodyPr anchor="b">
            <a:normAutofit/>
          </a:bodyPr>
          <a:lstStyle/>
          <a:p>
            <a:pPr algn="r"/>
            <a:r>
              <a:rPr lang="it-IT" sz="3600" dirty="0">
                <a:latin typeface="Antaris_CF" panose="02000503000000000000" pitchFamily="50" charset="0"/>
              </a:rPr>
              <a:t>volontarinformazione@gmail.com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cielo, esterni, uomo, persona&#10;&#10;Descrizione generata automaticamente">
            <a:extLst>
              <a:ext uri="{FF2B5EF4-FFF2-40B4-BE49-F238E27FC236}">
                <a16:creationId xmlns:a16="http://schemas.microsoft.com/office/drawing/2014/main" id="{24C419F4-86F0-4660-962E-A79FE324A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r="1" b="1"/>
          <a:stretch/>
        </p:blipFill>
        <p:spPr>
          <a:xfrm>
            <a:off x="-4936" y="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DC25064D-80C0-47CA-9915-F6634A37D2F5}"/>
              </a:ext>
            </a:extLst>
          </p:cNvPr>
          <p:cNvSpPr txBox="1">
            <a:spLocks/>
          </p:cNvSpPr>
          <p:nvPr/>
        </p:nvSpPr>
        <p:spPr>
          <a:xfrm>
            <a:off x="6019198" y="998750"/>
            <a:ext cx="617278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dirty="0">
                <a:latin typeface="Antaris_CF" panose="02000503000000000000" pitchFamily="50" charset="0"/>
              </a:rPr>
              <a:t>Le iscrizioni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ntaris_CF" panose="02000503000000000000" pitchFamily="50" charset="0"/>
              </a:rPr>
              <a:t>sono aperte: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ntaris_CF" panose="02000503000000000000" pitchFamily="50" charset="0"/>
              </a:rPr>
              <a:t>vi aspettiamo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it-IT" dirty="0">
              <a:latin typeface="Antaris_CF" panose="02000503000000000000" pitchFamily="50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05BD662-82B8-415B-9E63-A07E76B88262}"/>
              </a:ext>
            </a:extLst>
          </p:cNvPr>
          <p:cNvSpPr txBox="1">
            <a:spLocks/>
          </p:cNvSpPr>
          <p:nvPr/>
        </p:nvSpPr>
        <p:spPr>
          <a:xfrm>
            <a:off x="4304374" y="5191124"/>
            <a:ext cx="7758008" cy="20157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200000"/>
              </a:lnSpc>
            </a:pP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info e preiscrizioni: </a:t>
            </a:r>
            <a:br>
              <a:rPr lang="it-IT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it-IT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82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Antaris_CF</vt:lpstr>
      <vt:lpstr>Arial</vt:lpstr>
      <vt:lpstr>Calibri</vt:lpstr>
      <vt:lpstr>Calibri Light</vt:lpstr>
      <vt:lpstr>Open Sans</vt:lpstr>
      <vt:lpstr>Open Sans Light</vt:lpstr>
      <vt:lpstr>Tema di Office</vt:lpstr>
      <vt:lpstr>UOMINI D’OGGI CHE GUARDANO LONTANO</vt:lpstr>
      <vt:lpstr>Volontari in formazione Gen, Aderenti  Giovani di parrocchie, famiglie, ecc. Volontari che non hanno mai fatto una scuola  </vt:lpstr>
      <vt:lpstr>“Diceva Santa Caterina: se sarete quello che dovete essere, metterete il fuoco in tutta Italia (… il mondo! ).  Non accontentatevi delle  piccole cose perché Egli,  Iddio, le vuole grandi”.     Chiara Lubich</vt:lpstr>
      <vt:lpstr>volontarinformazione@gmail.com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Uomini d’oggi che guardano lontano</dc:title>
  <dc:creator>Federica Ferrero</dc:creator>
  <cp:lastModifiedBy>Federica Ferrero</cp:lastModifiedBy>
  <cp:revision>10</cp:revision>
  <dcterms:created xsi:type="dcterms:W3CDTF">2019-06-06T22:38:43Z</dcterms:created>
  <dcterms:modified xsi:type="dcterms:W3CDTF">2019-06-24T09:39:20Z</dcterms:modified>
</cp:coreProperties>
</file>